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12E8-51C9-4C55-8033-09E16892BBDB}" type="datetimeFigureOut">
              <a:rPr lang="en-IN" smtClean="0"/>
              <a:t>11-08-2023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39E1-0CD3-4AB7-80B8-427D0FD674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8767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12E8-51C9-4C55-8033-09E16892BBDB}" type="datetimeFigureOut">
              <a:rPr lang="en-IN" smtClean="0"/>
              <a:t>11-08-2023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39E1-0CD3-4AB7-80B8-427D0FD674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1110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12E8-51C9-4C55-8033-09E16892BBDB}" type="datetimeFigureOut">
              <a:rPr lang="en-IN" smtClean="0"/>
              <a:t>11-08-2023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39E1-0CD3-4AB7-80B8-427D0FD674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0653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12E8-51C9-4C55-8033-09E16892BBDB}" type="datetimeFigureOut">
              <a:rPr lang="en-IN" smtClean="0"/>
              <a:t>11-08-2023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39E1-0CD3-4AB7-80B8-427D0FD674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0174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12E8-51C9-4C55-8033-09E16892BBDB}" type="datetimeFigureOut">
              <a:rPr lang="en-IN" smtClean="0"/>
              <a:t>11-08-2023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39E1-0CD3-4AB7-80B8-427D0FD674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2079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12E8-51C9-4C55-8033-09E16892BBDB}" type="datetimeFigureOut">
              <a:rPr lang="en-IN" smtClean="0"/>
              <a:t>11-08-2023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39E1-0CD3-4AB7-80B8-427D0FD674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9537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12E8-51C9-4C55-8033-09E16892BBDB}" type="datetimeFigureOut">
              <a:rPr lang="en-IN" smtClean="0"/>
              <a:t>11-08-2023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39E1-0CD3-4AB7-80B8-427D0FD674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4936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12E8-51C9-4C55-8033-09E16892BBDB}" type="datetimeFigureOut">
              <a:rPr lang="en-IN" smtClean="0"/>
              <a:t>11-08-2023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39E1-0CD3-4AB7-80B8-427D0FD674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5318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12E8-51C9-4C55-8033-09E16892BBDB}" type="datetimeFigureOut">
              <a:rPr lang="en-IN" smtClean="0"/>
              <a:t>11-08-2023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39E1-0CD3-4AB7-80B8-427D0FD674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475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12E8-51C9-4C55-8033-09E16892BBDB}" type="datetimeFigureOut">
              <a:rPr lang="en-IN" smtClean="0"/>
              <a:t>11-08-2023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39E1-0CD3-4AB7-80B8-427D0FD674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7880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12E8-51C9-4C55-8033-09E16892BBDB}" type="datetimeFigureOut">
              <a:rPr lang="en-IN" smtClean="0"/>
              <a:t>11-08-2023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39E1-0CD3-4AB7-80B8-427D0FD674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7960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D12E8-51C9-4C55-8033-09E16892BBDB}" type="datetimeFigureOut">
              <a:rPr lang="en-IN" smtClean="0"/>
              <a:t>11-08-2023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239E1-0CD3-4AB7-80B8-427D0FD674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9085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Start Your Financial Journey </a:t>
            </a:r>
            <a:r>
              <a:rPr lang="en-US" sz="3600" dirty="0" smtClean="0"/>
              <a:t>with us</a:t>
            </a:r>
            <a:endParaRPr lang="en-IN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42788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Step-9</a:t>
            </a:r>
            <a:br>
              <a:rPr lang="en-US" sz="2000" dirty="0" smtClean="0"/>
            </a:br>
            <a:r>
              <a:rPr lang="en-US" sz="2000" dirty="0" smtClean="0"/>
              <a:t>Enter Bank Details and click on save and continue</a:t>
            </a:r>
            <a:endParaRPr lang="en-IN" sz="2000" dirty="0"/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843881"/>
            <a:ext cx="2438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0271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Step-10</a:t>
            </a:r>
            <a:br>
              <a:rPr lang="en-US" sz="2000" dirty="0" smtClean="0"/>
            </a:br>
            <a:r>
              <a:rPr lang="en-US" sz="2000" dirty="0" smtClean="0"/>
              <a:t>Enter Nomination Detail and Click on Save &amp; Continue</a:t>
            </a:r>
            <a:endParaRPr lang="en-IN" sz="2000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43931"/>
            <a:ext cx="3200400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9642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Step-11</a:t>
            </a:r>
            <a:br>
              <a:rPr lang="en-US" sz="2000" dirty="0" smtClean="0"/>
            </a:br>
            <a:r>
              <a:rPr lang="en-US" sz="2000" dirty="0" smtClean="0"/>
              <a:t>Upload Copy of PAN Card, Signed Cancelled </a:t>
            </a:r>
            <a:r>
              <a:rPr lang="en-US" sz="2000" dirty="0" err="1" smtClean="0"/>
              <a:t>Cheque</a:t>
            </a:r>
            <a:r>
              <a:rPr lang="en-US" sz="2000" dirty="0" smtClean="0"/>
              <a:t> And Signature</a:t>
            </a:r>
            <a:endParaRPr lang="en-IN" sz="2000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900" y="2139156"/>
            <a:ext cx="2362200" cy="344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2207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764704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Congratulations</a:t>
            </a:r>
            <a:r>
              <a:rPr lang="en-US" dirty="0"/>
              <a:t>! You have successfully completed the documentation process for opening an account with </a:t>
            </a:r>
            <a:r>
              <a:rPr lang="en-US" dirty="0" smtClean="0"/>
              <a:t>SSIIL. </a:t>
            </a:r>
            <a:r>
              <a:rPr lang="en-US" dirty="0"/>
              <a:t>The </a:t>
            </a:r>
            <a:r>
              <a:rPr lang="en-US" dirty="0" smtClean="0"/>
              <a:t>SSIIL </a:t>
            </a:r>
            <a:r>
              <a:rPr lang="en-US" dirty="0"/>
              <a:t>team will now verify the details provided and grant final approval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Apart from this Online facility you can also download the form and  send to us along with the documents mentioned in the form.</a:t>
            </a:r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39925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94421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Step-1</a:t>
            </a:r>
            <a:br>
              <a:rPr lang="en-US" sz="2000" dirty="0" smtClean="0"/>
            </a:br>
            <a:r>
              <a:rPr lang="en-US" sz="2000" dirty="0" smtClean="0"/>
              <a:t>Click on this link – Open Account available on Our Website</a:t>
            </a:r>
            <a:br>
              <a:rPr lang="en-US" sz="2000" dirty="0" smtClean="0"/>
            </a:br>
            <a:r>
              <a:rPr lang="en-US" sz="2000" dirty="0" smtClean="0"/>
              <a:t>Enter you details click on proceed</a:t>
            </a:r>
            <a:endParaRPr lang="en-IN" sz="2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14719"/>
            <a:ext cx="8229600" cy="32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6889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Step-2</a:t>
            </a:r>
            <a:br>
              <a:rPr lang="en-US" sz="2000" dirty="0" smtClean="0"/>
            </a:br>
            <a:r>
              <a:rPr lang="en-US" sz="2000" dirty="0" smtClean="0"/>
              <a:t>Enter the OTP received on your mobile no and email</a:t>
            </a:r>
            <a:endParaRPr lang="en-IN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650" y="2710656"/>
            <a:ext cx="4838700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3813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Step-3</a:t>
            </a:r>
            <a:br>
              <a:rPr lang="en-US" sz="2000" dirty="0" smtClean="0"/>
            </a:br>
            <a:r>
              <a:rPr lang="en-US" sz="2000" dirty="0" smtClean="0"/>
              <a:t>Select </a:t>
            </a:r>
            <a:r>
              <a:rPr lang="en-US" sz="2000" dirty="0" err="1" smtClean="0"/>
              <a:t>Aadhaar</a:t>
            </a:r>
            <a:r>
              <a:rPr lang="en-US" sz="2000" dirty="0" smtClean="0"/>
              <a:t> OTP(</a:t>
            </a:r>
            <a:r>
              <a:rPr lang="en-US" sz="2000" dirty="0" err="1" smtClean="0"/>
              <a:t>eKYC</a:t>
            </a:r>
            <a:r>
              <a:rPr lang="en-US" sz="2000" dirty="0" smtClean="0"/>
              <a:t>)</a:t>
            </a:r>
            <a:endParaRPr lang="en-IN" sz="2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36122"/>
            <a:ext cx="8229600" cy="2454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8019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Step-4</a:t>
            </a:r>
            <a:br>
              <a:rPr lang="en-US" sz="2000" dirty="0" smtClean="0"/>
            </a:br>
            <a:r>
              <a:rPr lang="en-US" sz="2000" dirty="0" smtClean="0"/>
              <a:t>Enter </a:t>
            </a:r>
            <a:r>
              <a:rPr lang="en-US" sz="2000" dirty="0" err="1" smtClean="0"/>
              <a:t>Aadhaar</a:t>
            </a:r>
            <a:r>
              <a:rPr lang="en-US" sz="2000" dirty="0" smtClean="0"/>
              <a:t> Number and click on Generate OTP</a:t>
            </a:r>
            <a:endParaRPr lang="en-IN" sz="20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411" y="1600200"/>
            <a:ext cx="705517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531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Step-5</a:t>
            </a:r>
            <a:br>
              <a:rPr lang="en-US" sz="2000" dirty="0" smtClean="0"/>
            </a:br>
            <a:r>
              <a:rPr lang="en-US" sz="2000" dirty="0" smtClean="0"/>
              <a:t>Enter OTP and click on validate</a:t>
            </a:r>
            <a:endParaRPr lang="en-IN" sz="20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3044031"/>
            <a:ext cx="6381750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6691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Step-6</a:t>
            </a:r>
            <a:br>
              <a:rPr lang="en-US" sz="2000" dirty="0" smtClean="0"/>
            </a:br>
            <a:r>
              <a:rPr lang="en-US" sz="2000" dirty="0" smtClean="0"/>
              <a:t>Click a photo and upload</a:t>
            </a:r>
            <a:endParaRPr lang="en-IN" sz="2000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175" y="1662906"/>
            <a:ext cx="2533650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7864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Step-7</a:t>
            </a:r>
            <a:br>
              <a:rPr lang="en-US" sz="2000" dirty="0" smtClean="0"/>
            </a:br>
            <a:r>
              <a:rPr lang="en-US" sz="2000" dirty="0" smtClean="0"/>
              <a:t>Select Segment, Gross Income Details, Annual Income Date and Brokerage Plan. Click Save And Continue</a:t>
            </a:r>
            <a:endParaRPr lang="en-IN" sz="20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739106"/>
            <a:ext cx="243840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5290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Step-8</a:t>
            </a:r>
            <a:br>
              <a:rPr lang="en-US" sz="2000" dirty="0" smtClean="0"/>
            </a:br>
            <a:r>
              <a:rPr lang="en-US" sz="2000" dirty="0" smtClean="0"/>
              <a:t>Select Annual Income Range and Annual Income </a:t>
            </a:r>
            <a:endParaRPr lang="en-IN" sz="20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414" y="1600200"/>
            <a:ext cx="221717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8716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72</Words>
  <Application>Microsoft Office PowerPoint</Application>
  <PresentationFormat>On-screen Show (4:3)</PresentationFormat>
  <Paragraphs>22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Start Your Financial Journey with us</vt:lpstr>
      <vt:lpstr>Step-1 Click on this link – Open Account available on Our Website Enter you details click on proceed</vt:lpstr>
      <vt:lpstr>Step-2 Enter the OTP received on your mobile no and email</vt:lpstr>
      <vt:lpstr>Step-3 Select Aadhaar OTP(eKYC)</vt:lpstr>
      <vt:lpstr>Step-4 Enter Aadhaar Number and click on Generate OTP</vt:lpstr>
      <vt:lpstr>Step-5 Enter OTP and click on validate</vt:lpstr>
      <vt:lpstr>Step-6 Click a photo and upload</vt:lpstr>
      <vt:lpstr>Step-7 Select Segment, Gross Income Details, Annual Income Date and Brokerage Plan. Click Save And Continue</vt:lpstr>
      <vt:lpstr>Step-8 Select Annual Income Range and Annual Income </vt:lpstr>
      <vt:lpstr>Step-9 Enter Bank Details and click on save and continue</vt:lpstr>
      <vt:lpstr>Step-10 Enter Nomination Detail and Click on Save &amp; Continue</vt:lpstr>
      <vt:lpstr>Step-11 Upload Copy of PAN Card, Signed Cancelled Cheque And Signature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Your Financial Journey with US</dc:title>
  <dc:creator>Fahad</dc:creator>
  <cp:lastModifiedBy>Fahad</cp:lastModifiedBy>
  <cp:revision>10</cp:revision>
  <dcterms:created xsi:type="dcterms:W3CDTF">2023-08-11T09:08:35Z</dcterms:created>
  <dcterms:modified xsi:type="dcterms:W3CDTF">2023-08-11T12:24:00Z</dcterms:modified>
</cp:coreProperties>
</file>